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6" r:id="rId4"/>
    <p:sldId id="258" r:id="rId5"/>
    <p:sldId id="282" r:id="rId6"/>
    <p:sldId id="259" r:id="rId7"/>
    <p:sldId id="284" r:id="rId8"/>
    <p:sldId id="28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5465" userDrawn="1">
          <p15:clr>
            <a:srgbClr val="A4A3A4"/>
          </p15:clr>
        </p15:guide>
        <p15:guide id="6" pos="476" userDrawn="1">
          <p15:clr>
            <a:srgbClr val="A4A3A4"/>
          </p15:clr>
        </p15:guide>
        <p15:guide id="7" pos="204" userDrawn="1">
          <p15:clr>
            <a:srgbClr val="A4A3A4"/>
          </p15:clr>
        </p15:guide>
        <p15:guide id="8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14"/>
      </p:cViewPr>
      <p:guideLst>
        <p:guide orient="horz" pos="2160"/>
        <p:guide pos="2880"/>
        <p:guide orient="horz" pos="3974"/>
        <p:guide orient="horz" pos="1071"/>
        <p:guide pos="5465"/>
        <p:guide pos="476"/>
        <p:guide pos="204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91D9A-E346-43AF-BC8B-5413B03F746D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FAF91-2A07-4CFC-A21B-0CF94E8A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4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465-7EAC-4B2C-9D8E-E1D8004E7BDB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04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A613-B25A-4522-9F76-E77E60752874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49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917-2EE5-4FBB-B6E3-5B1152EDB71C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13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1644-3E8F-4BD1-B4B1-7E02A81A03BF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88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95D5-4604-42D0-A34F-D6ECE68A2AC8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78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6808-6162-4224-94D8-E7E28F5479B8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1274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CF44-54DA-475B-8753-8E2DFCEDDF80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325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4245-17D1-463A-900A-6889A701C6B9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820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2E27-BF72-401C-9738-1E6D76FA1B6F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95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1A5B-84D8-4EF7-A2FB-04085783AE10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12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BC66-B82E-4AD2-A11D-0EE0C882968A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17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04B6-9712-409E-A5C0-49D4AAF7710C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392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CF66-9820-4B00-B53B-8ACD92435AD6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502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BF3C-E0C2-494C-877A-1FEE5790A61C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806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7E-9401-41DA-80E5-4B8BE6425EE5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718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B057-918D-4807-90A8-C398C168D134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56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CA17-70A8-49D6-84B4-C80397E1F132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939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7244-93D2-4E4D-A82C-296F1794BD56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479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A951-8FC1-4EE4-BB12-3C20481B9CC1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974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476E-E945-4840-B8EB-C57F3D93B6DF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812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03F2-1EF5-4AD6-92D9-50BB1574B606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0006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6415-FE4F-44DD-805C-E3874BB4ED14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87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394A-5E1D-4AD8-A75D-66B229701B94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55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15A-F7E9-46B2-9C91-21DF088D6424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262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4A99-79ED-461D-8BC0-3273B572FBEA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332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7EE-BFA1-44BC-A446-A8E3AD7E5310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856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9AD1-FF41-4F28-BE75-2B4D13CC7A44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02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B05-0DE9-48DB-9114-5B208AE8F517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1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C24C-DB62-46E5-9B8A-3E3E063078D6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23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C04D-CF11-41FB-A111-ECF549A83EAA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06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43-4EEB-4C35-ACD4-466777C94953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04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D1FF-A4A8-4CE1-8353-EC04E2FCF5FD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15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8B6D-D20F-4820-9BF5-33A60A12CE2E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76CE3-B15C-4D2B-A884-31DC01E53843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8720-DE35-4B0D-8BB1-680A679B1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37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024D-14E7-44B8-AB48-59A1BDAD81DE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D4BA-3DF6-485B-8726-7365B6163B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52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C48A-4A8C-4F70-8913-57EBCF2687D0}" type="datetime1">
              <a:rPr lang="fr-FR" smtClean="0"/>
              <a:t>07/12/2020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8D5B-8975-4797-BF8F-7793BD2D1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0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Enquête de satisfaction formation en VISO 2020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1800" dirty="0"/>
              <a:t>01 Décembre2020</a:t>
            </a:r>
          </a:p>
          <a:p>
            <a:pPr algn="r"/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64FB22-05DB-4B6C-97DF-049ACC6A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8720-DE35-4B0D-8BB1-680A679B15AB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397702-899E-479E-BC0E-8B50F536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01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La qualité des échanges formateur/stagiaires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10</a:t>
            </a:fld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15F530F-255F-4049-9076-558761D83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349412"/>
            <a:ext cx="6294275" cy="4776751"/>
          </a:xfrm>
        </p:spPr>
      </p:pic>
    </p:spTree>
    <p:extLst>
      <p:ext uri="{BB962C8B-B14F-4D97-AF65-F5344CB8AC3E}">
        <p14:creationId xmlns:p14="http://schemas.microsoft.com/office/powerpoint/2010/main" val="5747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La qualité des échanges formateur/stagiaires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11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C1C56E6-ADF3-4251-9752-41B08BDC7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2856"/>
            <a:ext cx="8229600" cy="3744415"/>
          </a:xfrm>
        </p:spPr>
      </p:pic>
    </p:spTree>
    <p:extLst>
      <p:ext uri="{BB962C8B-B14F-4D97-AF65-F5344CB8AC3E}">
        <p14:creationId xmlns:p14="http://schemas.microsoft.com/office/powerpoint/2010/main" val="154677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Le gain de concentration permis </a:t>
            </a:r>
            <a:br>
              <a:rPr lang="fr-FR" sz="2700" dirty="0"/>
            </a:br>
            <a:r>
              <a:rPr lang="fr-FR" sz="2700" dirty="0"/>
              <a:t>par la visio-conférence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12</a:t>
            </a:fld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296BDA5-3B7F-40BB-9FF6-60E807CF3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3" y="1327672"/>
            <a:ext cx="6268706" cy="4798492"/>
          </a:xfrm>
        </p:spPr>
      </p:pic>
    </p:spTree>
    <p:extLst>
      <p:ext uri="{BB962C8B-B14F-4D97-AF65-F5344CB8AC3E}">
        <p14:creationId xmlns:p14="http://schemas.microsoft.com/office/powerpoint/2010/main" val="302983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Le gain de concentration permis </a:t>
            </a:r>
            <a:br>
              <a:rPr lang="fr-FR" sz="2700" dirty="0"/>
            </a:br>
            <a:r>
              <a:rPr lang="fr-FR" sz="2700" dirty="0"/>
              <a:t>par la visio-conférence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13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D9C799E-D10D-477A-8688-EA6C75275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0808"/>
            <a:ext cx="8229600" cy="4032448"/>
          </a:xfrm>
        </p:spPr>
      </p:pic>
    </p:spTree>
    <p:extLst>
      <p:ext uri="{BB962C8B-B14F-4D97-AF65-F5344CB8AC3E}">
        <p14:creationId xmlns:p14="http://schemas.microsoft.com/office/powerpoint/2010/main" val="155354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Le confort de la formation</a:t>
            </a:r>
            <a:br>
              <a:rPr lang="fr-FR" sz="2700" dirty="0"/>
            </a:br>
            <a:r>
              <a:rPr lang="fr-FR" sz="2700" dirty="0"/>
              <a:t> (à domicile-dans le centre)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14</a:t>
            </a:fld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4E2711C-B4FE-4AC4-8AB2-09DF8423B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369892"/>
            <a:ext cx="6181403" cy="4756271"/>
          </a:xfrm>
        </p:spPr>
      </p:pic>
    </p:spTree>
    <p:extLst>
      <p:ext uri="{BB962C8B-B14F-4D97-AF65-F5344CB8AC3E}">
        <p14:creationId xmlns:p14="http://schemas.microsoft.com/office/powerpoint/2010/main" val="110278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Le confort de la formation</a:t>
            </a:r>
            <a:br>
              <a:rPr lang="fr-FR" sz="2700" dirty="0"/>
            </a:br>
            <a:r>
              <a:rPr lang="fr-FR" sz="2700" dirty="0"/>
              <a:t> (à domicile-dans le centre)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15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7C694A3-3612-4B9F-8574-87CA20E18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0808"/>
            <a:ext cx="8229600" cy="3888432"/>
          </a:xfrm>
        </p:spPr>
      </p:pic>
    </p:spTree>
    <p:extLst>
      <p:ext uri="{BB962C8B-B14F-4D97-AF65-F5344CB8AC3E}">
        <p14:creationId xmlns:p14="http://schemas.microsoft.com/office/powerpoint/2010/main" val="219400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L’appréciation de sentiment de sécurité </a:t>
            </a:r>
            <a:br>
              <a:rPr lang="fr-FR" sz="2700" dirty="0"/>
            </a:br>
            <a:r>
              <a:rPr lang="fr-FR" sz="2700" dirty="0"/>
              <a:t>vis-à-vis de la pandémie COVID-19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16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01C31BC-DE48-409E-8407-B1074BD84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08934"/>
            <a:ext cx="6504997" cy="4717230"/>
          </a:xfrm>
        </p:spPr>
      </p:pic>
    </p:spTree>
    <p:extLst>
      <p:ext uri="{BB962C8B-B14F-4D97-AF65-F5344CB8AC3E}">
        <p14:creationId xmlns:p14="http://schemas.microsoft.com/office/powerpoint/2010/main" val="190343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L’appréciation de sentiment de sécurité </a:t>
            </a:r>
            <a:br>
              <a:rPr lang="fr-FR" sz="2700" dirty="0"/>
            </a:br>
            <a:r>
              <a:rPr lang="fr-FR" sz="2700" dirty="0"/>
              <a:t>vis-à-vis de la pandémie COVID-19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17</a:t>
            </a:fld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46CA861-8396-40C6-BD09-352FCBF46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29600" cy="4248472"/>
          </a:xfrm>
        </p:spPr>
      </p:pic>
    </p:spTree>
    <p:extLst>
      <p:ext uri="{BB962C8B-B14F-4D97-AF65-F5344CB8AC3E}">
        <p14:creationId xmlns:p14="http://schemas.microsoft.com/office/powerpoint/2010/main" val="147259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L’optimisation du temps de transport </a:t>
            </a:r>
            <a:br>
              <a:rPr lang="fr-FR" sz="2700" dirty="0"/>
            </a:br>
            <a:r>
              <a:rPr lang="fr-FR" sz="2700" dirty="0"/>
              <a:t>et son impact environnemental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18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D67CE33-074B-4CF2-AC20-C7D2B8626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797" y="1417638"/>
            <a:ext cx="6486891" cy="4708525"/>
          </a:xfrm>
        </p:spPr>
      </p:pic>
    </p:spTree>
    <p:extLst>
      <p:ext uri="{BB962C8B-B14F-4D97-AF65-F5344CB8AC3E}">
        <p14:creationId xmlns:p14="http://schemas.microsoft.com/office/powerpoint/2010/main" val="182841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L’optimisation du temps de transport </a:t>
            </a:r>
            <a:br>
              <a:rPr lang="fr-FR" sz="2700" dirty="0"/>
            </a:br>
            <a:r>
              <a:rPr lang="fr-FR" sz="2700" dirty="0"/>
              <a:t>et son impact environnemental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19</a:t>
            </a:fld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F87F17C-D419-438F-A4A8-E7F4087A1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29600" cy="4464496"/>
          </a:xfrm>
        </p:spPr>
      </p:pic>
    </p:spTree>
    <p:extLst>
      <p:ext uri="{BB962C8B-B14F-4D97-AF65-F5344CB8AC3E}">
        <p14:creationId xmlns:p14="http://schemas.microsoft.com/office/powerpoint/2010/main" val="393528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89350-D926-4F20-BA75-872B85C4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C40028-6FC5-4C26-97A1-614E3ACB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5675F2-DFE3-49DD-99AC-B0F77F0B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2</a:t>
            </a:fld>
            <a:endParaRPr lang="fr-FR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E7981A2C-241A-4BDB-A95B-C82C32B06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8840"/>
            <a:ext cx="8229600" cy="3312368"/>
          </a:xfrm>
        </p:spPr>
      </p:pic>
    </p:spTree>
    <p:extLst>
      <p:ext uri="{BB962C8B-B14F-4D97-AF65-F5344CB8AC3E}">
        <p14:creationId xmlns:p14="http://schemas.microsoft.com/office/powerpoint/2010/main" val="298763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La diminution des coûts annexes </a:t>
            </a:r>
            <a:br>
              <a:rPr lang="fr-FR" sz="2700" dirty="0"/>
            </a:br>
            <a:r>
              <a:rPr lang="fr-FR" sz="2700" dirty="0"/>
              <a:t>(hôtel-restaurant-transport)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20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8D2B7795-5146-4AF2-82A9-5E46F7190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391664"/>
            <a:ext cx="6483193" cy="4734499"/>
          </a:xfrm>
        </p:spPr>
      </p:pic>
    </p:spTree>
    <p:extLst>
      <p:ext uri="{BB962C8B-B14F-4D97-AF65-F5344CB8AC3E}">
        <p14:creationId xmlns:p14="http://schemas.microsoft.com/office/powerpoint/2010/main" val="2990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La diminution des coûts annexes </a:t>
            </a:r>
            <a:br>
              <a:rPr lang="fr-FR" sz="2700" dirty="0"/>
            </a:br>
            <a:r>
              <a:rPr lang="fr-FR" sz="2700" dirty="0"/>
              <a:t>(hôtel-restaurant-transport)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21</a:t>
            </a:fld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B1E9F6E-F668-4AAC-ACAA-A0A8622F0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29600" cy="4392487"/>
          </a:xfrm>
        </p:spPr>
      </p:pic>
    </p:spTree>
    <p:extLst>
      <p:ext uri="{BB962C8B-B14F-4D97-AF65-F5344CB8AC3E}">
        <p14:creationId xmlns:p14="http://schemas.microsoft.com/office/powerpoint/2010/main" val="163467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Souhaiteriez vous la reconduction en 2021 de </a:t>
            </a:r>
            <a:br>
              <a:rPr lang="fr-FR" sz="2700" dirty="0"/>
            </a:br>
            <a:r>
              <a:rPr lang="fr-FR" sz="2700" dirty="0"/>
              <a:t>la visio-conférence pour le MQ CONTROLEUR ?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22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EC40FF9-A080-4280-B520-22F97DC0C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382352"/>
            <a:ext cx="6333867" cy="4743812"/>
          </a:xfrm>
        </p:spPr>
      </p:pic>
    </p:spTree>
    <p:extLst>
      <p:ext uri="{BB962C8B-B14F-4D97-AF65-F5344CB8AC3E}">
        <p14:creationId xmlns:p14="http://schemas.microsoft.com/office/powerpoint/2010/main" val="1137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Souhaiteriez vous la reconduction en 2021 de </a:t>
            </a:r>
            <a:br>
              <a:rPr lang="fr-FR" sz="2700" dirty="0"/>
            </a:br>
            <a:r>
              <a:rPr lang="fr-FR" sz="2700" dirty="0"/>
              <a:t>la visio-conférence pour le MQ CONTROLEUR ?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23</a:t>
            </a:fld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ADD1F97-4037-423F-800C-D0107CC2B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4864"/>
            <a:ext cx="8229600" cy="2376263"/>
          </a:xfrm>
        </p:spPr>
      </p:pic>
    </p:spTree>
    <p:extLst>
      <p:ext uri="{BB962C8B-B14F-4D97-AF65-F5344CB8AC3E}">
        <p14:creationId xmlns:p14="http://schemas.microsoft.com/office/powerpoint/2010/main" val="2633794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Souhaiteriez vous la reconduction en 2021 de </a:t>
            </a:r>
            <a:br>
              <a:rPr lang="fr-FR" sz="2700" dirty="0"/>
            </a:br>
            <a:r>
              <a:rPr lang="fr-FR" sz="2700" dirty="0"/>
              <a:t>la visio-conférence pour le MQ EXPLOITANT ?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24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441C152-AEA4-42F9-A3CB-C01AD51C1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377482"/>
            <a:ext cx="6465512" cy="4748682"/>
          </a:xfrm>
        </p:spPr>
      </p:pic>
    </p:spTree>
    <p:extLst>
      <p:ext uri="{BB962C8B-B14F-4D97-AF65-F5344CB8AC3E}">
        <p14:creationId xmlns:p14="http://schemas.microsoft.com/office/powerpoint/2010/main" val="117746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Souhaiteriez vous la reconduction en 2021 de </a:t>
            </a:r>
            <a:br>
              <a:rPr lang="fr-FR" sz="2700" dirty="0"/>
            </a:br>
            <a:r>
              <a:rPr lang="fr-FR" sz="2700" dirty="0"/>
              <a:t>la visio-conférence pour le MQ EXPLOITANT ?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25</a:t>
            </a:fld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A34A7E2-67CF-4EE1-B9D6-6C4AD7457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48880"/>
            <a:ext cx="8229600" cy="2448271"/>
          </a:xfrm>
        </p:spPr>
      </p:pic>
    </p:spTree>
    <p:extLst>
      <p:ext uri="{BB962C8B-B14F-4D97-AF65-F5344CB8AC3E}">
        <p14:creationId xmlns:p14="http://schemas.microsoft.com/office/powerpoint/2010/main" val="1582231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000" dirty="0"/>
              <a:t>Sur une échelle de 0 à 10, attribuez une note de satisfaction globale sur </a:t>
            </a:r>
            <a:br>
              <a:rPr lang="fr-FR" sz="2000" dirty="0"/>
            </a:br>
            <a:r>
              <a:rPr lang="fr-FR" sz="2000" dirty="0"/>
              <a:t>la réalisation des MQ par visio-conférence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26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95FE604-1057-4BE6-B746-E24A033FD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358474"/>
            <a:ext cx="6305063" cy="4767690"/>
          </a:xfrm>
        </p:spPr>
      </p:pic>
    </p:spTree>
    <p:extLst>
      <p:ext uri="{BB962C8B-B14F-4D97-AF65-F5344CB8AC3E}">
        <p14:creationId xmlns:p14="http://schemas.microsoft.com/office/powerpoint/2010/main" val="4101108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000" dirty="0"/>
              <a:t>Sur une échelle de 0 à 10, attribuez une note de satisfaction globale sur </a:t>
            </a:r>
            <a:br>
              <a:rPr lang="fr-FR" sz="2000" dirty="0"/>
            </a:br>
            <a:r>
              <a:rPr lang="fr-FR" sz="2000" dirty="0"/>
              <a:t>la réalisation des MQ par visio-conférence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27</a:t>
            </a:fld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C5526B7-46FD-4AFE-958F-AF892AF83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29600" cy="4176464"/>
          </a:xfrm>
        </p:spPr>
      </p:pic>
    </p:spTree>
    <p:extLst>
      <p:ext uri="{BB962C8B-B14F-4D97-AF65-F5344CB8AC3E}">
        <p14:creationId xmlns:p14="http://schemas.microsoft.com/office/powerpoint/2010/main" val="322227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89350-D926-4F20-BA75-872B85C4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de l’enquête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C40028-6FC5-4C26-97A1-614E3ACB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5675F2-DFE3-49DD-99AC-B0F77F0B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3</a:t>
            </a:fld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8E93A07-2498-4051-A107-3D09323B9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2" y="2348880"/>
            <a:ext cx="7267575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9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D7F50-8C6E-44F3-8F1E-3BA30F4A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de la campagne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8045DE-50B7-4A2A-9ECC-1031D301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BD426B-643B-47F5-971D-0C4DD642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4</a:t>
            </a:fld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091BB26-EAC7-4D61-A0CB-060EBDFF3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76872"/>
            <a:ext cx="7315200" cy="3312368"/>
          </a:xfrm>
        </p:spPr>
      </p:pic>
    </p:spTree>
    <p:extLst>
      <p:ext uri="{BB962C8B-B14F-4D97-AF65-F5344CB8AC3E}">
        <p14:creationId xmlns:p14="http://schemas.microsoft.com/office/powerpoint/2010/main" val="413596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D7F50-8C6E-44F3-8F1E-3BA30F4A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et Variables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8045DE-50B7-4A2A-9ECC-1031D301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BD426B-643B-47F5-971D-0C4DD642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5</a:t>
            </a:fld>
            <a:endParaRPr lang="fr-FR" dirty="0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909C31A3-5575-4B65-B06C-229B77B62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29600" cy="1090880"/>
          </a:xfr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54106EA-B078-4784-97E2-CAE7E1A6D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19680"/>
            <a:ext cx="8229600" cy="114873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45DE2AE-D6BA-41BB-B9B5-2405CBAC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28" y="3875863"/>
            <a:ext cx="8229600" cy="52491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8BFD10A-B7C5-459C-A1AB-D581B61EF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" y="4393899"/>
            <a:ext cx="82391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1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La facilité de connexion à la plate forme</a:t>
            </a:r>
            <a:br>
              <a:rPr lang="fr-FR" sz="2700" dirty="0"/>
            </a:br>
            <a:r>
              <a:rPr lang="fr-FR" sz="2700" dirty="0"/>
              <a:t> de conférence ZOOM</a:t>
            </a:r>
            <a:br>
              <a:rPr lang="fr-FR" dirty="0"/>
            </a:b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E5348E6-118F-4141-BB96-29816D06D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370414"/>
            <a:ext cx="6456775" cy="4755749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93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La facilité de connexion à la plate forme</a:t>
            </a:r>
            <a:br>
              <a:rPr lang="fr-FR" sz="2700" dirty="0"/>
            </a:br>
            <a:r>
              <a:rPr lang="fr-FR" sz="2700" dirty="0"/>
              <a:t> de conférence ZOOM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7</a:t>
            </a:fld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38315F4-FC75-43C1-925A-F0CD72367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2856"/>
            <a:ext cx="8229600" cy="3960440"/>
          </a:xfrm>
        </p:spPr>
      </p:pic>
    </p:spTree>
    <p:extLst>
      <p:ext uri="{BB962C8B-B14F-4D97-AF65-F5344CB8AC3E}">
        <p14:creationId xmlns:p14="http://schemas.microsoft.com/office/powerpoint/2010/main" val="188574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La qualité de la vidéo </a:t>
            </a:r>
            <a:br>
              <a:rPr lang="fr-FR" dirty="0"/>
            </a:b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E5348E6-118F-4141-BB96-29816D06D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370414"/>
            <a:ext cx="6456775" cy="4755749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91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67685-095F-4DF5-B93F-132AB3C5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700" dirty="0"/>
            </a:br>
            <a:r>
              <a:rPr lang="fr-FR" sz="2700" dirty="0"/>
              <a:t>La qualité de la vidéo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74624-F215-46FF-B857-5DF2EDBE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de satisfaction formation en VISIO du 01/12/2020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F146-F6D0-41B6-9128-04F3B4E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D5B-8975-4797-BF8F-7793BD2D13F5}" type="slidenum">
              <a:rPr lang="fr-FR" smtClean="0"/>
              <a:t>9</a:t>
            </a:fld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8B12D06-3DA1-4C50-832F-C5BC506FC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4824"/>
            <a:ext cx="8229600" cy="4104456"/>
          </a:xfrm>
        </p:spPr>
      </p:pic>
    </p:spTree>
    <p:extLst>
      <p:ext uri="{BB962C8B-B14F-4D97-AF65-F5344CB8AC3E}">
        <p14:creationId xmlns:p14="http://schemas.microsoft.com/office/powerpoint/2010/main" val="374440773"/>
      </p:ext>
    </p:extLst>
  </p:cSld>
  <p:clrMapOvr>
    <a:masterClrMapping/>
  </p:clrMapOvr>
</p:sld>
</file>

<file path=ppt/theme/theme1.xml><?xml version="1.0" encoding="utf-8"?>
<a:theme xmlns:a="http://schemas.openxmlformats.org/drawingml/2006/main" name="Contrôleurs  _ Pyramide des â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Contrôleurs  _ Pyramide des âges</Template>
  <TotalTime>538</TotalTime>
  <Words>566</Words>
  <Application>Microsoft Office PowerPoint</Application>
  <PresentationFormat>Affichage à l'écran (4:3)</PresentationFormat>
  <Paragraphs>82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Contrôleurs  _ Pyramide des âges</vt:lpstr>
      <vt:lpstr>Conception personnalisée</vt:lpstr>
      <vt:lpstr>1_Conception personnalisée</vt:lpstr>
      <vt:lpstr>                  Enquête de satisfaction formation en VISO 2020 </vt:lpstr>
      <vt:lpstr>Sommaire</vt:lpstr>
      <vt:lpstr>Description de l’enquête</vt:lpstr>
      <vt:lpstr>Description de la campagne </vt:lpstr>
      <vt:lpstr>Questions et Variables </vt:lpstr>
      <vt:lpstr> La facilité de connexion à la plate forme  de conférence ZOOM </vt:lpstr>
      <vt:lpstr> La facilité de connexion à la plate forme  de conférence ZOOM </vt:lpstr>
      <vt:lpstr> La qualité de la vidéo  </vt:lpstr>
      <vt:lpstr> La qualité de la vidéo  </vt:lpstr>
      <vt:lpstr> La qualité des échanges formateur/stagiaires  </vt:lpstr>
      <vt:lpstr> La qualité des échanges formateur/stagiaires  </vt:lpstr>
      <vt:lpstr> Le gain de concentration permis  par la visio-conférence </vt:lpstr>
      <vt:lpstr> Le gain de concentration permis  par la visio-conférence </vt:lpstr>
      <vt:lpstr> Le confort de la formation  (à domicile-dans le centre) </vt:lpstr>
      <vt:lpstr> Le confort de la formation  (à domicile-dans le centre) </vt:lpstr>
      <vt:lpstr> L’appréciation de sentiment de sécurité  vis-à-vis de la pandémie COVID-19 </vt:lpstr>
      <vt:lpstr> L’appréciation de sentiment de sécurité  vis-à-vis de la pandémie COVID-19 </vt:lpstr>
      <vt:lpstr> L’optimisation du temps de transport  et son impact environnemental </vt:lpstr>
      <vt:lpstr> L’optimisation du temps de transport  et son impact environnemental </vt:lpstr>
      <vt:lpstr> La diminution des coûts annexes  (hôtel-restaurant-transport) </vt:lpstr>
      <vt:lpstr> La diminution des coûts annexes  (hôtel-restaurant-transport) </vt:lpstr>
      <vt:lpstr> Souhaiteriez vous la reconduction en 2021 de  la visio-conférence pour le MQ CONTROLEUR ? </vt:lpstr>
      <vt:lpstr> Souhaiteriez vous la reconduction en 2021 de  la visio-conférence pour le MQ CONTROLEUR ? </vt:lpstr>
      <vt:lpstr> Souhaiteriez vous la reconduction en 2021 de  la visio-conférence pour le MQ EXPLOITANT ? </vt:lpstr>
      <vt:lpstr> Souhaiteriez vous la reconduction en 2021 de  la visio-conférence pour le MQ EXPLOITANT ? </vt:lpstr>
      <vt:lpstr> Sur une échelle de 0 à 10, attribuez une note de satisfaction globale sur  la réalisation des MQ par visio-conférence </vt:lpstr>
      <vt:lpstr> Sur une échelle de 0 à 10, attribuez une note de satisfaction globale sur  la réalisation des MQ par visio-conférence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Pyramides  des âges  des contrôleurs</dc:title>
  <dc:creator>Morgane JOANNET</dc:creator>
  <cp:lastModifiedBy>Laurent BIZET</cp:lastModifiedBy>
  <cp:revision>37</cp:revision>
  <dcterms:created xsi:type="dcterms:W3CDTF">2017-06-14T14:12:29Z</dcterms:created>
  <dcterms:modified xsi:type="dcterms:W3CDTF">2020-12-07T17:23:17Z</dcterms:modified>
</cp:coreProperties>
</file>